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2" r:id="rId4"/>
    <p:sldId id="266" r:id="rId5"/>
    <p:sldId id="261" r:id="rId6"/>
    <p:sldId id="271" r:id="rId7"/>
    <p:sldId id="265" r:id="rId8"/>
    <p:sldId id="268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99FF"/>
    <a:srgbClr val="FF3300"/>
    <a:srgbClr val="FF0000"/>
    <a:srgbClr val="A83608"/>
    <a:srgbClr val="A37C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7" autoAdjust="0"/>
  </p:normalViewPr>
  <p:slideViewPr>
    <p:cSldViewPr>
      <p:cViewPr varScale="1">
        <p:scale>
          <a:sx n="110" d="100"/>
          <a:sy n="110" d="100"/>
        </p:scale>
        <p:origin x="8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chemeClr val="tx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Autofit/>
          </a:bodyPr>
          <a:lstStyle/>
          <a:p>
            <a:r>
              <a:rPr lang="zh-CN" altLang="en-US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劳动保障书面审查</a:t>
            </a:r>
            <a:r>
              <a:rPr lang="en-US" altLang="zh-CN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/>
            </a:r>
            <a:br>
              <a:rPr lang="en-US" altLang="zh-CN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</a:br>
            <a:r>
              <a:rPr lang="zh-CN" altLang="en-US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网上办理</a:t>
            </a:r>
            <a:r>
              <a:rPr lang="zh-CN" altLang="zh-CN" sz="4000" dirty="0">
                <a:solidFill>
                  <a:schemeClr val="bg1"/>
                </a:solidFill>
                <a:latin typeface="方正小标宋简体" pitchFamily="65" charset="-122"/>
                <a:ea typeface="方正小标宋简体" pitchFamily="65" charset="-122"/>
              </a:rPr>
              <a:t>操作说明</a:t>
            </a:r>
            <a:r>
              <a:rPr lang="zh-CN" altLang="zh-CN" sz="4000" dirty="0"/>
              <a:t/>
            </a:r>
            <a:br>
              <a:rPr lang="zh-CN" altLang="zh-CN" sz="4000" dirty="0"/>
            </a:br>
            <a:endParaRPr lang="zh-CN" altLang="en-US" sz="4000" dirty="0">
              <a:solidFill>
                <a:schemeClr val="bg1"/>
              </a:solidFill>
              <a:latin typeface="方正小标宋简体" pitchFamily="65" charset="-122"/>
              <a:ea typeface="方正小标宋简体" pitchFamily="65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908543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65515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</a:rPr>
              <a:t>注册人易宝账号并登录（网址：</a:t>
            </a:r>
            <a:r>
              <a:rPr lang="en-US" altLang="zh-CN" sz="2000" dirty="0">
                <a:solidFill>
                  <a:schemeClr val="bg1"/>
                </a:solidFill>
              </a:rPr>
              <a:t>www.renyibao.com</a:t>
            </a:r>
            <a:r>
              <a:rPr lang="zh-CN" altLang="en-US" sz="2000" dirty="0">
                <a:solidFill>
                  <a:schemeClr val="bg1"/>
                </a:solidFill>
              </a:rPr>
              <a:t>）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</a:rPr>
              <a:t>添加企业信息并进行认证</a:t>
            </a:r>
          </a:p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</a:rPr>
              <a:t>点击“用户中心”， “劳动保障书面审查”进入审查报告功能列表</a:t>
            </a:r>
          </a:p>
        </p:txBody>
      </p: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132856"/>
            <a:ext cx="8291263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5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96243"/>
            <a:ext cx="8229600" cy="5741070"/>
          </a:xfrm>
        </p:spPr>
        <p:txBody>
          <a:bodyPr>
            <a:no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4. </a:t>
            </a:r>
            <a:r>
              <a:rPr lang="zh-CN" altLang="en-US" sz="2000" dirty="0">
                <a:solidFill>
                  <a:schemeClr val="bg1"/>
                </a:solidFill>
              </a:rPr>
              <a:t>点击“录入</a:t>
            </a:r>
            <a:r>
              <a:rPr lang="en-US" altLang="zh-CN" sz="2000" dirty="0">
                <a:solidFill>
                  <a:schemeClr val="bg1"/>
                </a:solidFill>
              </a:rPr>
              <a:t>2021</a:t>
            </a:r>
            <a:r>
              <a:rPr lang="zh-CN" altLang="en-US" sz="2000" dirty="0">
                <a:solidFill>
                  <a:schemeClr val="bg1"/>
                </a:solidFill>
              </a:rPr>
              <a:t>年审查报告”，选择需提交审查报告的企业，选择要提交报告的区县。</a:t>
            </a:r>
          </a:p>
          <a:p>
            <a:pPr marL="0" indent="0">
              <a:lnSpc>
                <a:spcPts val="2800"/>
              </a:lnSpc>
              <a:buNone/>
            </a:pPr>
            <a:endParaRPr lang="zh-CN" altLang="en-US" sz="20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1560" y="1340768"/>
            <a:ext cx="7611621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0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9932"/>
            <a:ext cx="8229600" cy="5688632"/>
          </a:xfrm>
        </p:spPr>
        <p:txBody>
          <a:bodyPr/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5. </a:t>
            </a:r>
            <a:r>
              <a:rPr lang="zh-CN" altLang="en-US" sz="2000" dirty="0">
                <a:solidFill>
                  <a:schemeClr val="bg1"/>
                </a:solidFill>
              </a:rPr>
              <a:t>依据实际情况选择生态城，根据页面提示完善信息（带红星输入框为必填项）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1954" y="5978109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</a:rPr>
              <a:t>各个标签信息都请点击保存。如果不点，该标签信息不会保存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0494" y="1034926"/>
            <a:ext cx="8561900" cy="478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27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</a:rPr>
              <a:t>6.</a:t>
            </a:r>
            <a:r>
              <a:rPr lang="zh-CN" altLang="en-US" sz="1800" dirty="0">
                <a:solidFill>
                  <a:schemeClr val="bg1"/>
                </a:solidFill>
              </a:rPr>
              <a:t>信息填写完毕，确认无误后，可点击“提交”按钮，企业书面审查报告即提交至人社局。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737" y="1351057"/>
            <a:ext cx="8772525" cy="4155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4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marL="0" indent="0">
              <a:lnSpc>
                <a:spcPts val="2800"/>
              </a:lnSpc>
              <a:buNone/>
            </a:pPr>
            <a:r>
              <a:rPr lang="en-US" altLang="zh-CN" sz="1800" dirty="0">
                <a:solidFill>
                  <a:schemeClr val="bg1"/>
                </a:solidFill>
              </a:rPr>
              <a:t>7.</a:t>
            </a:r>
            <a:r>
              <a:rPr lang="zh-CN" altLang="en-US" sz="1800" dirty="0">
                <a:solidFill>
                  <a:schemeClr val="bg1"/>
                </a:solidFill>
              </a:rPr>
              <a:t>提交书面审查后，状态为“待受理”，请等待人社局审核。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0" indent="0">
              <a:lnSpc>
                <a:spcPts val="2800"/>
              </a:lnSpc>
              <a:buNone/>
            </a:pPr>
            <a:endParaRPr lang="en-US" altLang="zh-CN" sz="1800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0980" y="847725"/>
            <a:ext cx="8662039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30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8. </a:t>
            </a:r>
            <a:r>
              <a:rPr lang="zh-CN" altLang="en-US" sz="2000" dirty="0">
                <a:solidFill>
                  <a:schemeClr val="bg1"/>
                </a:solidFill>
              </a:rPr>
              <a:t>人社局“受理通过”的报告，此年度审查报告流程结束。如未通过审核，需要企业根据处理进度中的审核意见，调整信息数据，重新提交至人社局，直至受理通过。</a:t>
            </a:r>
          </a:p>
          <a:p>
            <a:pPr marL="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4456" y="1340768"/>
            <a:ext cx="7977431" cy="426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17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>
                <a:solidFill>
                  <a:schemeClr val="bg1"/>
                </a:solidFill>
              </a:rPr>
              <a:t>书面审查报告书填写常见问题：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1</a:t>
            </a:r>
            <a:r>
              <a:rPr lang="zh-CN" altLang="en-US" sz="2000" dirty="0">
                <a:solidFill>
                  <a:schemeClr val="bg1"/>
                </a:solidFill>
              </a:rPr>
              <a:t>、需要营业执照种类：企业法人营业执照、营业执照、个人独资企业营业执照、合伙企业营业执照、个体工商户营业执照、个人独资企业分支机构营业执照、合伙企业分支机构营业执照、外商投资合伙企业营业执照、外商投资合伙企业分支机构营业执照、外国（地区）企业常驻代表机构登记证、外商投资企业办事机构注册证、农民专业合作社法人营业执照、农民专业合作社分支机构营业执照、非法人企业营业执照、分支机构营业执照、其他。</a:t>
            </a:r>
            <a:endParaRPr lang="en-US" altLang="zh-CN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2000" dirty="0">
                <a:solidFill>
                  <a:schemeClr val="bg1"/>
                </a:solidFill>
              </a:rPr>
              <a:t>2</a:t>
            </a:r>
            <a:r>
              <a:rPr lang="zh-CN" altLang="en-US" sz="2000" dirty="0">
                <a:solidFill>
                  <a:schemeClr val="bg1"/>
                </a:solidFill>
              </a:rPr>
              <a:t>、第一部分带星号为必填项，第二部分全部为必填项。</a:t>
            </a:r>
          </a:p>
        </p:txBody>
      </p:sp>
    </p:spTree>
    <p:extLst>
      <p:ext uri="{BB962C8B-B14F-4D97-AF65-F5344CB8AC3E}">
        <p14:creationId xmlns:p14="http://schemas.microsoft.com/office/powerpoint/2010/main" val="1410515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315</Words>
  <Application>Microsoft Office PowerPoint</Application>
  <PresentationFormat>全屏显示(4:3)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方正小标宋简体</vt:lpstr>
      <vt:lpstr>宋体</vt:lpstr>
      <vt:lpstr>Arial</vt:lpstr>
      <vt:lpstr>Calibri</vt:lpstr>
      <vt:lpstr>Office 主题</vt:lpstr>
      <vt:lpstr>劳动保障书面审查 网上办理操作说明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中新生态城2017年 劳动争议案件分析报告</dc:title>
  <dc:creator>Administrator</dc:creator>
  <cp:lastModifiedBy>test</cp:lastModifiedBy>
  <cp:revision>87</cp:revision>
  <dcterms:created xsi:type="dcterms:W3CDTF">2018-01-05T01:34:25Z</dcterms:created>
  <dcterms:modified xsi:type="dcterms:W3CDTF">2021-08-20T08:40:35Z</dcterms:modified>
</cp:coreProperties>
</file>